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2D66EC7-CF8D-439F-81AB-329D9C07241D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5ECC02E-3239-49A5-A050-021FA293172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PSIHOSOCIOLOGIA MEDIULUI SI TEHNICI DE ANCHETA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Lp4 – experimente psihologice legate de învăţare şi memorie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NEPUTINŢA ÎNVĂŢATĂ</a:t>
            </a:r>
            <a:br>
              <a:rPr lang="ro-RO" dirty="0" smtClean="0"/>
            </a:br>
            <a:r>
              <a:rPr lang="ro-RO" dirty="0" smtClean="0"/>
              <a:t>Martin Seligman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INCENTIVES</a:t>
            </a:r>
            <a:br>
              <a:rPr lang="ro-RO" dirty="0" smtClean="0"/>
            </a:br>
            <a:r>
              <a:rPr lang="ro-RO" dirty="0" smtClean="0"/>
              <a:t>Mark Roger Lepper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MEMORIA AUTOMATĂ</a:t>
            </a:r>
            <a:br>
              <a:rPr lang="ro-RO" dirty="0" smtClean="0"/>
            </a:br>
            <a:r>
              <a:rPr lang="ro-RO" dirty="0" smtClean="0"/>
              <a:t>Hermann Ebbinghaus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MEMORIA ASOCIATIVĂ</a:t>
            </a:r>
            <a:br>
              <a:rPr lang="ro-RO" dirty="0" smtClean="0"/>
            </a:br>
            <a:r>
              <a:rPr lang="ro-RO" dirty="0" smtClean="0"/>
              <a:t>Frederic Bartlett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MEMORIA DE SCURTĂ DURATĂ, MEMORIA DE LUNGĂ DURATĂ ŞI TRANSFERUL DINTRE ELE</a:t>
            </a:r>
            <a:br>
              <a:rPr lang="ro-RO" dirty="0" smtClean="0"/>
            </a:br>
            <a:r>
              <a:rPr lang="ro-RO" dirty="0" smtClean="0"/>
              <a:t>Brenda Milner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514600"/>
            <a:ext cx="8229600" cy="4709160"/>
          </a:xfrm>
        </p:spPr>
        <p:txBody>
          <a:bodyPr/>
          <a:lstStyle/>
          <a:p>
            <a:r>
              <a:rPr lang="ro-RO" dirty="0" smtClean="0"/>
              <a:t>Memoria declarativă</a:t>
            </a:r>
          </a:p>
          <a:p>
            <a:r>
              <a:rPr lang="ro-RO" dirty="0" smtClean="0"/>
              <a:t>Memoria procedurală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MEMORIA DE SCURTĂ DURATĂ</a:t>
            </a:r>
            <a:br>
              <a:rPr lang="ro-RO" dirty="0" smtClean="0"/>
            </a:br>
            <a:r>
              <a:rPr lang="ro-RO" dirty="0" smtClean="0"/>
              <a:t>Lloyd şi Margaret Peterson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MEMORIA FALSĂ</a:t>
            </a:r>
            <a:br>
              <a:rPr lang="ro-RO" dirty="0" smtClean="0"/>
            </a:br>
            <a:r>
              <a:rPr lang="ro-RO" dirty="0" smtClean="0"/>
              <a:t>Elizabeth Loftus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MEMORIA ŞI STAREA PSIHICĂ</a:t>
            </a:r>
            <a:br>
              <a:rPr lang="ro-RO" dirty="0" smtClean="0"/>
            </a:br>
            <a:r>
              <a:rPr lang="ro-RO" dirty="0" smtClean="0"/>
              <a:t>Gordon Bower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STRUCTURA MEMORIEI SEMANTICE</a:t>
            </a:r>
            <a:br>
              <a:rPr lang="ro-RO" dirty="0" smtClean="0"/>
            </a:br>
            <a:r>
              <a:rPr lang="ro-RO" dirty="0" smtClean="0"/>
              <a:t>Allan M. Collins, Ross M. Quillian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LEGEA EFECTULUI</a:t>
            </a:r>
            <a:br>
              <a:rPr lang="ro-RO" dirty="0" smtClean="0"/>
            </a:br>
            <a:r>
              <a:rPr lang="ro-RO" dirty="0" smtClean="0"/>
              <a:t>Edward Thorndike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REFLEXELE CONDIŢIONATE</a:t>
            </a:r>
            <a:br>
              <a:rPr lang="ro-RO" dirty="0" smtClean="0"/>
            </a:br>
            <a:r>
              <a:rPr lang="ro-RO" dirty="0" smtClean="0"/>
              <a:t>Ivan Pavlov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MENTALITATE LA PRIMATE</a:t>
            </a:r>
            <a:br>
              <a:rPr lang="ro-RO" dirty="0" smtClean="0"/>
            </a:br>
            <a:r>
              <a:rPr lang="ro-RO" dirty="0" smtClean="0"/>
              <a:t>Wolfgang Kohler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HĂRŢILE COGNITIVE</a:t>
            </a:r>
            <a:br>
              <a:rPr lang="ro-RO" dirty="0" smtClean="0"/>
            </a:br>
            <a:r>
              <a:rPr lang="ro-RO" dirty="0" smtClean="0"/>
              <a:t>Edward Tolman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CONDIŢIONAREA OPERANTĂ</a:t>
            </a:r>
            <a:br>
              <a:rPr lang="ro-RO" dirty="0" smtClean="0"/>
            </a:br>
            <a:r>
              <a:rPr lang="ro-RO" dirty="0" smtClean="0"/>
              <a:t>B.F. Skinner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AVERISIUNEA CONDIŢIONATĂ</a:t>
            </a:r>
            <a:br>
              <a:rPr lang="ro-RO" dirty="0" smtClean="0"/>
            </a:br>
            <a:r>
              <a:rPr lang="ro-RO" dirty="0" smtClean="0"/>
              <a:t>John Garcia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IMITAŢIA ŞI ÎNVĂŢAREA SOCIALĂ</a:t>
            </a:r>
            <a:br>
              <a:rPr lang="ro-RO" dirty="0" smtClean="0"/>
            </a:br>
            <a:r>
              <a:rPr lang="ro-RO" dirty="0" smtClean="0"/>
              <a:t>Albert Bandura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TEORIA DESENSIBILZĂRII SISTEMATICE</a:t>
            </a:r>
            <a:br>
              <a:rPr lang="ro-RO" dirty="0" smtClean="0"/>
            </a:br>
            <a:r>
              <a:rPr lang="ro-RO" dirty="0" smtClean="0"/>
              <a:t>Gordon Paul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</TotalTime>
  <Words>72</Words>
  <Application>Microsoft Office PowerPoint</Application>
  <PresentationFormat>On-screen Show (4:3)</PresentationFormat>
  <Paragraphs>21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Apex</vt:lpstr>
      <vt:lpstr>PSIHOSOCIOLOGIA MEDIULUI SI TEHNICI DE ANCHETA</vt:lpstr>
      <vt:lpstr>LEGEA EFECTULUI Edward Thorndike</vt:lpstr>
      <vt:lpstr>REFLEXELE CONDIŢIONATE Ivan Pavlov</vt:lpstr>
      <vt:lpstr>MENTALITATE LA PRIMATE Wolfgang Kohler</vt:lpstr>
      <vt:lpstr>HĂRŢILE COGNITIVE Edward Tolman</vt:lpstr>
      <vt:lpstr>CONDIŢIONAREA OPERANTĂ B.F. Skinner</vt:lpstr>
      <vt:lpstr>AVERISIUNEA CONDIŢIONATĂ John Garcia</vt:lpstr>
      <vt:lpstr>IMITAŢIA ŞI ÎNVĂŢAREA SOCIALĂ Albert Bandura</vt:lpstr>
      <vt:lpstr>TEORIA DESENSIBILZĂRII SISTEMATICE Gordon Paul</vt:lpstr>
      <vt:lpstr>NEPUTINŢA ÎNVĂŢATĂ Martin Seligman</vt:lpstr>
      <vt:lpstr>INCENTIVES Mark Roger Lepper</vt:lpstr>
      <vt:lpstr>MEMORIA AUTOMATĂ Hermann Ebbinghaus</vt:lpstr>
      <vt:lpstr>MEMORIA ASOCIATIVĂ Frederic Bartlett</vt:lpstr>
      <vt:lpstr>MEMORIA DE SCURTĂ DURATĂ, MEMORIA DE LUNGĂ DURATĂ ŞI TRANSFERUL DINTRE ELE Brenda Milner</vt:lpstr>
      <vt:lpstr>MEMORIA DE SCURTĂ DURATĂ Lloyd şi Margaret Peterson</vt:lpstr>
      <vt:lpstr>MEMORIA FALSĂ Elizabeth Loftus</vt:lpstr>
      <vt:lpstr>MEMORIA ŞI STAREA PSIHICĂ Gordon Bower</vt:lpstr>
      <vt:lpstr>STRUCTURA MEMORIEI SEMANTICE Allan M. Collins, Ross M. Quillian</vt:lpstr>
      <vt:lpstr>Slide 19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PSIHOSOCIOLOGIA MEDIULUI SI TEHNICI DE ANCHETA</dc:title>
  <dc:creator>sabin</dc:creator>
  <cp:lastModifiedBy>sabin</cp:lastModifiedBy>
  <cp:revision>2</cp:revision>
  <dcterms:created xsi:type="dcterms:W3CDTF">2010-02-17T09:35:24Z</dcterms:created>
  <dcterms:modified xsi:type="dcterms:W3CDTF">2010-02-17T09:50:16Z</dcterms:modified>
</cp:coreProperties>
</file>