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BBD7-EEBB-495D-91FE-2B41A2CC9ED1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D575-483F-4A9D-837E-9718CAD36A4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BBD7-EEBB-495D-91FE-2B41A2CC9ED1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D575-483F-4A9D-837E-9718CAD36A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BBD7-EEBB-495D-91FE-2B41A2CC9ED1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D575-483F-4A9D-837E-9718CAD36A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BBD7-EEBB-495D-91FE-2B41A2CC9ED1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D575-483F-4A9D-837E-9718CAD36A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BBD7-EEBB-495D-91FE-2B41A2CC9ED1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899D575-483F-4A9D-837E-9718CAD36A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BBD7-EEBB-495D-91FE-2B41A2CC9ED1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D575-483F-4A9D-837E-9718CAD36A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BBD7-EEBB-495D-91FE-2B41A2CC9ED1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D575-483F-4A9D-837E-9718CAD36A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BBD7-EEBB-495D-91FE-2B41A2CC9ED1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D575-483F-4A9D-837E-9718CAD36A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BBD7-EEBB-495D-91FE-2B41A2CC9ED1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D575-483F-4A9D-837E-9718CAD36A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BBD7-EEBB-495D-91FE-2B41A2CC9ED1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D575-483F-4A9D-837E-9718CAD36A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BBD7-EEBB-495D-91FE-2B41A2CC9ED1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9D575-483F-4A9D-837E-9718CAD36A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4A3BBD7-EEBB-495D-91FE-2B41A2CC9ED1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899D575-483F-4A9D-837E-9718CAD36A4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PSIHOSOCIOLOGIA MEDIULUI SI TEHNICI DE ANCHETA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o-RO" dirty="0" smtClean="0"/>
              <a:t>LP5 – PERCEPŢIA, COGNIŢIA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TIMPUL DE REACŢIE</a:t>
            </a:r>
            <a:br>
              <a:rPr lang="ro-RO" dirty="0" smtClean="0"/>
            </a:br>
            <a:r>
              <a:rPr lang="ro-RO" dirty="0" smtClean="0"/>
              <a:t>F.C. Donders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INFLUENŢA ÎN EXPERIMENTE</a:t>
            </a:r>
            <a:br>
              <a:rPr lang="ro-RO" dirty="0" smtClean="0"/>
            </a:br>
            <a:r>
              <a:rPr lang="ro-RO" dirty="0" smtClean="0"/>
              <a:t>Clever Hans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AUTOMATISMUL</a:t>
            </a:r>
            <a:br>
              <a:rPr lang="ro-RO" dirty="0" smtClean="0"/>
            </a:br>
            <a:r>
              <a:rPr lang="ro-RO" dirty="0" smtClean="0"/>
              <a:t>A.S. Luchins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NUMĂRUL 7</a:t>
            </a:r>
            <a:br>
              <a:rPr lang="ro-RO" dirty="0" smtClean="0"/>
            </a:br>
            <a:r>
              <a:rPr lang="ro-RO" dirty="0" smtClean="0"/>
              <a:t>George Miller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o-RO" dirty="0" smtClean="0"/>
              <a:t>DISONANŢA COGNITIVĂ</a:t>
            </a:r>
            <a:br>
              <a:rPr lang="ro-RO" dirty="0" smtClean="0"/>
            </a:br>
            <a:r>
              <a:rPr lang="ro-RO" dirty="0" smtClean="0"/>
              <a:t>Leon Festinger, James Merill Carlsmith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IMAGISTICA MENTALĂ</a:t>
            </a:r>
            <a:br>
              <a:rPr lang="ro-RO" dirty="0" smtClean="0"/>
            </a:br>
            <a:r>
              <a:rPr lang="ro-RO" dirty="0" smtClean="0"/>
              <a:t>Roger Shepard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CONCEPTE ABSTRACTE LA NON-MAMIFERE</a:t>
            </a:r>
            <a:br>
              <a:rPr lang="ro-RO" dirty="0" smtClean="0"/>
            </a:br>
            <a:r>
              <a:rPr lang="ro-RO" dirty="0" smtClean="0"/>
              <a:t>Richard Herrnsntein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RAŢIONALITATEA DECIZIILOR</a:t>
            </a:r>
            <a:br>
              <a:rPr lang="ro-RO" dirty="0" smtClean="0"/>
            </a:br>
            <a:r>
              <a:rPr lang="ro-RO" dirty="0" smtClean="0"/>
              <a:t>Amos Tversky, Daniel Kohneman</a:t>
            </a:r>
            <a:br>
              <a:rPr lang="ro-RO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</TotalTime>
  <Words>30</Words>
  <Application>Microsoft Office PowerPoint</Application>
  <PresentationFormat>On-screen Show (4:3)</PresentationFormat>
  <Paragraphs>10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Apex</vt:lpstr>
      <vt:lpstr>PSIHOSOCIOLOGIA MEDIULUI SI TEHNICI DE ANCHETA</vt:lpstr>
      <vt:lpstr>TIMPUL DE REACŢIE F.C. Donders</vt:lpstr>
      <vt:lpstr>INFLUENŢA ÎN EXPERIMENTE Clever Hans</vt:lpstr>
      <vt:lpstr>AUTOMATISMUL A.S. Luchins</vt:lpstr>
      <vt:lpstr>NUMĂRUL 7 George Miller</vt:lpstr>
      <vt:lpstr>DISONANŢA COGNITIVĂ Leon Festinger, James Merill Carlsmith</vt:lpstr>
      <vt:lpstr>IMAGISTICA MENTALĂ Roger Shepard</vt:lpstr>
      <vt:lpstr>CONCEPTE ABSTRACTE LA NON-MAMIFERE Richard Herrnsntein</vt:lpstr>
      <vt:lpstr>RAŢIONALITATEA DECIZIILOR Amos Tversky, Daniel Kohneman 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PSIHOSOCIOLOGIA MEDIULUI SI TEHNICI DE ANCHETA</dc:title>
  <dc:creator>sabin</dc:creator>
  <cp:lastModifiedBy>sabin</cp:lastModifiedBy>
  <cp:revision>3</cp:revision>
  <dcterms:created xsi:type="dcterms:W3CDTF">2010-02-17T09:50:34Z</dcterms:created>
  <dcterms:modified xsi:type="dcterms:W3CDTF">2010-02-17T10:17:31Z</dcterms:modified>
</cp:coreProperties>
</file>