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ABAB5E-8663-4F2B-9AF8-E187BF3E1468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C62B20-E8C7-40E1-8622-5EDFBF05BA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lit.org/air/files/bps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PSIHOSOCIOLOGIA MEDIULUI SI TEHNICI DE ANCHETA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LP1 – PRICIPIILE, LEGILE SI METODOLOGIA PSIHOLOGICA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modele de cercetare în psihologie şi sociologie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/>
          <a:lstStyle/>
          <a:p>
            <a:pPr>
              <a:buNone/>
            </a:pPr>
            <a:r>
              <a:rPr lang="ro-RO" i="1" dirty="0" smtClean="0"/>
              <a:t>construirea unei teorii în procesul cercetării</a:t>
            </a:r>
          </a:p>
          <a:p>
            <a:pPr>
              <a:buNone/>
            </a:pPr>
            <a:r>
              <a:rPr lang="ro-RO" dirty="0" smtClean="0"/>
              <a:t>DATE        TEORIE        ipoteză        model de cercatare</a:t>
            </a:r>
          </a:p>
          <a:p>
            <a:pPr>
              <a:buNone/>
            </a:pPr>
            <a:r>
              <a:rPr lang="ro-RO" dirty="0" smtClean="0"/>
              <a:t>                                                                  pentru testarea </a:t>
            </a:r>
          </a:p>
          <a:p>
            <a:pPr>
              <a:buNone/>
            </a:pPr>
            <a:r>
              <a:rPr lang="ro-RO" dirty="0" smtClean="0"/>
              <a:t>                                                                         ipotezei</a:t>
            </a:r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r>
              <a:rPr lang="ro-RO" dirty="0" smtClean="0"/>
              <a:t>                                                                    rafinarea</a:t>
            </a:r>
          </a:p>
          <a:p>
            <a:pPr>
              <a:buNone/>
            </a:pPr>
            <a:r>
              <a:rPr lang="ro-RO" dirty="0" smtClean="0"/>
              <a:t>                                                                       teoriei</a:t>
            </a:r>
          </a:p>
          <a:p>
            <a:pPr>
              <a:buNone/>
            </a:pPr>
            <a:r>
              <a:rPr lang="ro-RO" dirty="0" smtClean="0"/>
              <a:t>puncte tari, puncte slabe, probleme etice în cercetare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85852" y="2357430"/>
            <a:ext cx="642942" cy="1588"/>
          </a:xfrm>
          <a:prstGeom prst="straightConnector1">
            <a:avLst/>
          </a:prstGeom>
          <a:ln w="476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-7800000">
            <a:off x="4559779" y="3650721"/>
            <a:ext cx="2071702" cy="1588"/>
          </a:xfrm>
          <a:prstGeom prst="straightConnector1">
            <a:avLst/>
          </a:prstGeom>
          <a:ln w="476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520000">
            <a:off x="6548558" y="3963823"/>
            <a:ext cx="642942" cy="1588"/>
          </a:xfrm>
          <a:prstGeom prst="straightConnector1">
            <a:avLst/>
          </a:prstGeom>
          <a:ln w="476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072066" y="2428868"/>
            <a:ext cx="642942" cy="1588"/>
          </a:xfrm>
          <a:prstGeom prst="straightConnector1">
            <a:avLst/>
          </a:prstGeom>
          <a:ln w="476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214678" y="2428868"/>
            <a:ext cx="642942" cy="1588"/>
          </a:xfrm>
          <a:prstGeom prst="straightConnector1">
            <a:avLst/>
          </a:prstGeom>
          <a:ln w="476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METODA EXPERIMENTALĂ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>
            <a:normAutofit fontScale="85000" lnSpcReduction="20000"/>
          </a:bodyPr>
          <a:lstStyle/>
          <a:p>
            <a:r>
              <a:rPr lang="ro-RO" dirty="0" smtClean="0"/>
              <a:t>variabilă independentă</a:t>
            </a:r>
          </a:p>
          <a:p>
            <a:r>
              <a:rPr lang="ro-RO" dirty="0" smtClean="0"/>
              <a:t>variabilă dependentă</a:t>
            </a:r>
          </a:p>
          <a:p>
            <a:r>
              <a:rPr lang="ro-RO" dirty="0" smtClean="0"/>
              <a:t>controlul </a:t>
            </a:r>
            <a:r>
              <a:rPr lang="ro-RO" dirty="0" smtClean="0"/>
              <a:t>exp</a:t>
            </a:r>
            <a:r>
              <a:rPr lang="en-US" dirty="0" smtClean="0"/>
              <a:t>e</a:t>
            </a:r>
            <a:r>
              <a:rPr lang="ro-RO" dirty="0" smtClean="0"/>
              <a:t>rimental</a:t>
            </a:r>
            <a:endParaRPr lang="ro-RO" dirty="0" smtClean="0"/>
          </a:p>
          <a:p>
            <a:r>
              <a:rPr lang="ro-RO" dirty="0" smtClean="0"/>
              <a:t>variabile de interferenţă (interfering variables, confounding variables)</a:t>
            </a:r>
          </a:p>
          <a:p>
            <a:endParaRPr lang="ro-RO" dirty="0" smtClean="0"/>
          </a:p>
          <a:p>
            <a:r>
              <a:rPr lang="ro-RO" dirty="0" smtClean="0"/>
              <a:t>randomizarea</a:t>
            </a:r>
          </a:p>
          <a:p>
            <a:r>
              <a:rPr lang="ro-RO" dirty="0" smtClean="0"/>
              <a:t>mecanismul simplu-orb, dublu-orb</a:t>
            </a:r>
          </a:p>
          <a:p>
            <a:r>
              <a:rPr lang="ro-RO" dirty="0" smtClean="0"/>
              <a:t>mundane realism, experimental realism, ecological validity</a:t>
            </a:r>
          </a:p>
          <a:p>
            <a:r>
              <a:rPr lang="ro-RO" dirty="0" smtClean="0"/>
              <a:t>caracteristicile cererii (demand characteristics)</a:t>
            </a:r>
          </a:p>
          <a:p>
            <a:r>
              <a:rPr lang="ro-RO" dirty="0" smtClean="0"/>
              <a:t>presiunea de evaluare (evaluation apprehension)</a:t>
            </a:r>
          </a:p>
          <a:p>
            <a:endParaRPr lang="ro-RO" dirty="0" smtClean="0"/>
          </a:p>
          <a:p>
            <a:r>
              <a:rPr lang="ro-RO" dirty="0" smtClean="0"/>
              <a:t>repetabilitate – validitate internă, validitate externă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METODE DE CERCETARE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o-RO" dirty="0" smtClean="0"/>
              <a:t>experimente de laborator</a:t>
            </a:r>
          </a:p>
          <a:p>
            <a:r>
              <a:rPr lang="ro-RO" dirty="0" smtClean="0"/>
              <a:t>experimente de teren</a:t>
            </a:r>
          </a:p>
          <a:p>
            <a:r>
              <a:rPr lang="ro-RO" dirty="0" smtClean="0"/>
              <a:t>quasi-experimente (control lipsă sau total imperfect al variabilei independente şi-sau randomizare imposibilă) – de obicei experimentele naturale</a:t>
            </a:r>
          </a:p>
          <a:p>
            <a:endParaRPr lang="ro-RO" dirty="0" smtClean="0"/>
          </a:p>
          <a:p>
            <a:r>
              <a:rPr lang="ro-RO" dirty="0" smtClean="0"/>
              <a:t>analizele corelative (sau cauzalitate?)</a:t>
            </a:r>
          </a:p>
          <a:p>
            <a:r>
              <a:rPr lang="ro-RO" dirty="0" smtClean="0"/>
              <a:t>observaţii controlate</a:t>
            </a:r>
          </a:p>
          <a:p>
            <a:r>
              <a:rPr lang="ro-RO" dirty="0" smtClean="0"/>
              <a:t>observaţii naturalistice</a:t>
            </a:r>
          </a:p>
          <a:p>
            <a:r>
              <a:rPr lang="ro-RO" dirty="0" smtClean="0"/>
              <a:t>observaţii participative</a:t>
            </a:r>
          </a:p>
          <a:p>
            <a:pPr>
              <a:buNone/>
            </a:pPr>
            <a:endParaRPr lang="ro-RO" dirty="0" smtClean="0"/>
          </a:p>
          <a:p>
            <a:endParaRPr lang="ro-RO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METODE DE CERCETARE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i="1" dirty="0" smtClean="0"/>
              <a:t>tehnici de raportare individuală</a:t>
            </a:r>
          </a:p>
          <a:p>
            <a:r>
              <a:rPr lang="ro-RO" dirty="0" smtClean="0"/>
              <a:t>tehnica interviului (non-direcţionate, semi-structurate / ghidate, stucturate)</a:t>
            </a:r>
          </a:p>
          <a:p>
            <a:r>
              <a:rPr lang="ro-RO" dirty="0" smtClean="0"/>
              <a:t>tehnica chestionarului</a:t>
            </a:r>
          </a:p>
          <a:p>
            <a:r>
              <a:rPr lang="ro-RO" i="1" dirty="0" smtClean="0"/>
              <a:t>întrebări închise / întrebări deschise / întrebări ambigue / întrebări direcţionate</a:t>
            </a:r>
          </a:p>
          <a:p>
            <a:endParaRPr lang="ro-RO" dirty="0" smtClean="0"/>
          </a:p>
          <a:p>
            <a:r>
              <a:rPr lang="ro-RO" dirty="0" smtClean="0"/>
              <a:t>studii de caz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o-RO" dirty="0" smtClean="0"/>
              <a:t>      BPS  </a:t>
            </a:r>
            <a:br>
              <a:rPr lang="ro-RO" dirty="0" smtClean="0"/>
            </a:br>
            <a:r>
              <a:rPr lang="ro-RO" dirty="0" smtClean="0"/>
              <a:t>code of ethics and </a:t>
            </a:r>
            <a:br>
              <a:rPr lang="ro-RO" dirty="0" smtClean="0"/>
            </a:br>
            <a:r>
              <a:rPr lang="ro-RO" dirty="0" smtClean="0"/>
              <a:t>conduct (2006)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616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14876" y="2214554"/>
            <a:ext cx="3571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http://www.ilit.org/air/files/bps.pdf</a:t>
            </a:r>
            <a:endParaRPr lang="ro-RO" dirty="0" smtClean="0"/>
          </a:p>
          <a:p>
            <a:endParaRPr lang="ro-RO" dirty="0" smtClean="0"/>
          </a:p>
          <a:p>
            <a:r>
              <a:rPr lang="ro-RO" dirty="0" smtClean="0"/>
              <a:t>patru principii</a:t>
            </a:r>
          </a:p>
          <a:p>
            <a:r>
              <a:rPr lang="ro-RO" i="1" dirty="0" smtClean="0"/>
              <a:t>respect</a:t>
            </a:r>
          </a:p>
          <a:p>
            <a:r>
              <a:rPr lang="ro-RO" i="1" dirty="0" smtClean="0"/>
              <a:t>competenţă</a:t>
            </a:r>
          </a:p>
          <a:p>
            <a:r>
              <a:rPr lang="ro-RO" i="1" dirty="0" smtClean="0"/>
              <a:t>responsabilitate</a:t>
            </a:r>
          </a:p>
          <a:p>
            <a:r>
              <a:rPr lang="ro-RO" i="1" dirty="0" smtClean="0"/>
              <a:t>Integritate</a:t>
            </a:r>
            <a:endParaRPr lang="en-US" i="1" dirty="0" smtClean="0"/>
          </a:p>
          <a:p>
            <a:endParaRPr lang="en-US" i="1" dirty="0" smtClean="0"/>
          </a:p>
          <a:p>
            <a:r>
              <a:rPr lang="en-US" dirty="0" smtClean="0"/>
              <a:t>CODUL DEONTOLOGIC AL PROFESIEI DE PSIHOLOG CU DREPT DE LIBERA PRACTICA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135</TotalTime>
  <Words>201</Words>
  <Application>Microsoft Office PowerPoint</Application>
  <PresentationFormat>On-screen Show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Apex</vt:lpstr>
      <vt:lpstr>PSIHOSOCIOLOGIA MEDIULUI SI TEHNICI DE ANCHETA</vt:lpstr>
      <vt:lpstr>modele de cercetare în psihologie şi sociologie</vt:lpstr>
      <vt:lpstr>METODA EXPERIMENTALĂ</vt:lpstr>
      <vt:lpstr>METODE DE CERCETARE</vt:lpstr>
      <vt:lpstr>METODE DE CERCETARE</vt:lpstr>
      <vt:lpstr>      BPS   code of ethics and  conduct (2006)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transsilvanica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>alexandru</dc:creator>
  <cp:lastModifiedBy>sabin</cp:lastModifiedBy>
  <cp:revision>12</cp:revision>
  <dcterms:created xsi:type="dcterms:W3CDTF">2010-02-14T12:40:42Z</dcterms:created>
  <dcterms:modified xsi:type="dcterms:W3CDTF">2010-02-23T09:01:54Z</dcterms:modified>
</cp:coreProperties>
</file>