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8688B1B-90CD-4D04-95DC-F1A9C51C7980}" type="datetimeFigureOut">
              <a:rPr lang="en-US" smtClean="0"/>
              <a:t>2/17/2010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C988C9E-A64D-4254-B285-311B25CCBC1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PSIHOSOCIOLOGIA MEDIULUI SI TEHNICI DE ANCHETA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lp6-PSIHOLOGIE SOCIALĂ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ÎNVAŢAREA SOCIALĂ ÎN ADOLESCENŢĂ ŞI FORMAREA ATITUDINILOR</a:t>
            </a:r>
            <a:br>
              <a:rPr lang="ro-RO" dirty="0" smtClean="0"/>
            </a:br>
            <a:r>
              <a:rPr lang="ro-RO" dirty="0" smtClean="0"/>
              <a:t>Theodore Newcomb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EXPERIMENTUL ROBBERSŢ CAVE: FORMAREA GRUPURILOR SOCIALE</a:t>
            </a:r>
            <a:br>
              <a:rPr lang="ro-RO" dirty="0" smtClean="0"/>
            </a:br>
            <a:r>
              <a:rPr lang="ro-RO" dirty="0" smtClean="0"/>
              <a:t>Muzafer Sherif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TENSIUNILE DIN SPAŢIUL DE VIAŢĂ</a:t>
            </a:r>
            <a:br>
              <a:rPr lang="ro-RO" dirty="0" smtClean="0"/>
            </a:br>
            <a:r>
              <a:rPr lang="ro-RO" dirty="0" smtClean="0"/>
              <a:t>Kurt Lewin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CONFORMISMUL SOCIAL</a:t>
            </a:r>
            <a:br>
              <a:rPr lang="ro-RO" dirty="0" smtClean="0"/>
            </a:br>
            <a:r>
              <a:rPr lang="ro-RO" dirty="0" smtClean="0"/>
              <a:t>Solomon Asch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“CÂND PROFEŢIA NU SE ADEVEREŞTE” – DISONANŢA COGNITIVĂ ŞI GRUPURILE SOCIALE</a:t>
            </a:r>
            <a:br>
              <a:rPr lang="ro-RO" dirty="0" smtClean="0"/>
            </a:br>
            <a:r>
              <a:rPr lang="ro-RO" dirty="0" smtClean="0"/>
              <a:t>Leon Festinger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OBEDIENŢA FAŢĂ DE AUTORITATE</a:t>
            </a:r>
            <a:br>
              <a:rPr lang="ro-RO" dirty="0" smtClean="0"/>
            </a:br>
            <a:r>
              <a:rPr lang="ro-RO" dirty="0" smtClean="0"/>
              <a:t>Stanley Milgram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LIPSA DE REACŢIE A SPECTATORULUI</a:t>
            </a:r>
            <a:br>
              <a:rPr lang="ro-RO" dirty="0" smtClean="0"/>
            </a:br>
            <a:r>
              <a:rPr lang="ro-RO" dirty="0" smtClean="0"/>
              <a:t>Bibb Latane, John M. Darley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CONFORMISMUL SOCIAL, ILUZIILE SOCIALE</a:t>
            </a:r>
            <a:br>
              <a:rPr lang="ro-RO" dirty="0" smtClean="0"/>
            </a:br>
            <a:r>
              <a:rPr lang="ro-RO" dirty="0" smtClean="0"/>
              <a:t>Benjamin Franklin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</TotalTime>
  <Words>56</Words>
  <Application>Microsoft Office PowerPoint</Application>
  <PresentationFormat>On-screen Show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Apex</vt:lpstr>
      <vt:lpstr>PSIHOSOCIOLOGIA MEDIULUI SI TEHNICI DE ANCHETA</vt:lpstr>
      <vt:lpstr>ÎNVAŢAREA SOCIALĂ ÎN ADOLESCENŢĂ ŞI FORMAREA ATITUDINILOR Theodore Newcomb</vt:lpstr>
      <vt:lpstr>EXPERIMENTUL ROBBERSŢ CAVE: FORMAREA GRUPURILOR SOCIALE Muzafer Sherif</vt:lpstr>
      <vt:lpstr>TENSIUNILE DIN SPAŢIUL DE VIAŢĂ Kurt Lewin</vt:lpstr>
      <vt:lpstr>CONFORMISMUL SOCIAL Solomon Asch</vt:lpstr>
      <vt:lpstr>“CÂND PROFEŢIA NU SE ADEVEREŞTE” – DISONANŢA COGNITIVĂ ŞI GRUPURILE SOCIALE Leon Festinger</vt:lpstr>
      <vt:lpstr>OBEDIENŢA FAŢĂ DE AUTORITATE Stanley Milgram</vt:lpstr>
      <vt:lpstr>LIPSA DE REACŢIE A SPECTATORULUI Bibb Latane, John M. Darley</vt:lpstr>
      <vt:lpstr>CONFORMISMUL SOCIAL, ILUZIILE SOCIALE Benjamin Franklin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PSIHOSOCIOLOGIA MEDIULUI SI TEHNICI DE ANCHETA</dc:title>
  <dc:creator>sabin</dc:creator>
  <cp:lastModifiedBy>sabin</cp:lastModifiedBy>
  <cp:revision>1</cp:revision>
  <dcterms:created xsi:type="dcterms:W3CDTF">2010-02-17T10:05:59Z</dcterms:created>
  <dcterms:modified xsi:type="dcterms:W3CDTF">2010-02-17T10:14:40Z</dcterms:modified>
</cp:coreProperties>
</file>