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3223-1578-4BAB-B8B5-1A5DA0B9B451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E926-CE5D-4334-ADB8-D90D7C568C5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3223-1578-4BAB-B8B5-1A5DA0B9B451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E926-CE5D-4334-ADB8-D90D7C568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3223-1578-4BAB-B8B5-1A5DA0B9B451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E926-CE5D-4334-ADB8-D90D7C568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3223-1578-4BAB-B8B5-1A5DA0B9B451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E926-CE5D-4334-ADB8-D90D7C568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3223-1578-4BAB-B8B5-1A5DA0B9B451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731E926-CE5D-4334-ADB8-D90D7C568C5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3223-1578-4BAB-B8B5-1A5DA0B9B451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E926-CE5D-4334-ADB8-D90D7C568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3223-1578-4BAB-B8B5-1A5DA0B9B451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E926-CE5D-4334-ADB8-D90D7C568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3223-1578-4BAB-B8B5-1A5DA0B9B451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E926-CE5D-4334-ADB8-D90D7C568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3223-1578-4BAB-B8B5-1A5DA0B9B451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E926-CE5D-4334-ADB8-D90D7C568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3223-1578-4BAB-B8B5-1A5DA0B9B451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E926-CE5D-4334-ADB8-D90D7C568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3223-1578-4BAB-B8B5-1A5DA0B9B451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1E926-CE5D-4334-ADB8-D90D7C568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4153223-1578-4BAB-B8B5-1A5DA0B9B451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731E926-CE5D-4334-ADB8-D90D7C568C5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PSIHOSOCIOLOGIA MEDIULUI SI TEHNICI DE ANCHETA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lp3 – experimente psihologice legate de motivaţie şi emoţie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CONFLICTUL INTERN</a:t>
            </a:r>
            <a:br>
              <a:rPr lang="ro-RO" dirty="0" smtClean="0"/>
            </a:br>
            <a:r>
              <a:rPr lang="ro-RO" dirty="0" smtClean="0"/>
              <a:t>Neal Miller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MOTIVAŢIA AUTOREALIZĂRII</a:t>
            </a:r>
            <a:br>
              <a:rPr lang="ro-RO" dirty="0" smtClean="0"/>
            </a:br>
            <a:r>
              <a:rPr lang="ro-RO" dirty="0" smtClean="0"/>
              <a:t>David McClelland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ATAŞAMENTUL ÎN COPILĂRIE</a:t>
            </a:r>
            <a:br>
              <a:rPr lang="ro-RO" dirty="0" smtClean="0"/>
            </a:br>
            <a:r>
              <a:rPr lang="ro-RO" dirty="0" smtClean="0"/>
              <a:t>Harry Harlow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INSTINCTUL</a:t>
            </a:r>
            <a:br>
              <a:rPr lang="ro-RO" dirty="0" smtClean="0"/>
            </a:br>
            <a:r>
              <a:rPr lang="ro-RO" dirty="0" smtClean="0"/>
              <a:t>Nikolaas Tinbergen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FOAMEA, SETEA ŞI CREIERUL</a:t>
            </a:r>
            <a:br>
              <a:rPr lang="ro-RO" dirty="0" smtClean="0"/>
            </a:br>
            <a:r>
              <a:rPr lang="ro-RO" dirty="0" smtClean="0"/>
              <a:t>Teitelbaum şi Epstein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COGNIŢIA ŞI EMOŢIA</a:t>
            </a:r>
            <a:br>
              <a:rPr lang="ro-RO" dirty="0" smtClean="0"/>
            </a:br>
            <a:r>
              <a:rPr lang="ro-RO" dirty="0" smtClean="0"/>
              <a:t>Schachter şi Singer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FOAMEA ŞI COGNIŢIA LA OM</a:t>
            </a:r>
            <a:br>
              <a:rPr lang="ro-RO" dirty="0" smtClean="0"/>
            </a:br>
            <a:r>
              <a:rPr lang="ro-RO" dirty="0" smtClean="0"/>
              <a:t>Herman şi Polivy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AUTOCONTROLUL</a:t>
            </a:r>
            <a:br>
              <a:rPr lang="ro-RO" dirty="0" smtClean="0"/>
            </a:br>
            <a:r>
              <a:rPr lang="ro-RO" dirty="0" smtClean="0"/>
              <a:t>Walter Mishel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</TotalTime>
  <Words>37</Words>
  <Application>Microsoft Office PowerPoint</Application>
  <PresentationFormat>On-screen Show (4:3)</PresentationFormat>
  <Paragraphs>10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Apex</vt:lpstr>
      <vt:lpstr>PSIHOSOCIOLOGIA MEDIULUI SI TEHNICI DE ANCHETA</vt:lpstr>
      <vt:lpstr>CONFLICTUL INTERN Neal Miller</vt:lpstr>
      <vt:lpstr>MOTIVAŢIA AUTOREALIZĂRII David McClelland</vt:lpstr>
      <vt:lpstr>ATAŞAMENTUL ÎN COPILĂRIE Harry Harlow</vt:lpstr>
      <vt:lpstr>INSTINCTUL Nikolaas Tinbergen</vt:lpstr>
      <vt:lpstr>FOAMEA, SETEA ŞI CREIERUL Teitelbaum şi Epstein</vt:lpstr>
      <vt:lpstr>COGNIŢIA ŞI EMOŢIA Schachter şi Singer</vt:lpstr>
      <vt:lpstr>FOAMEA ŞI COGNIŢIA LA OM Herman şi Polivy</vt:lpstr>
      <vt:lpstr>AUTOCONTROLUL Walter Mishel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PSIHOSOCIOLOGIA MEDIULUI SI TEHNICI DE ANCHETA</dc:title>
  <dc:creator>sabin</dc:creator>
  <cp:lastModifiedBy>sabin</cp:lastModifiedBy>
  <cp:revision>1</cp:revision>
  <dcterms:created xsi:type="dcterms:W3CDTF">2010-02-17T09:28:27Z</dcterms:created>
  <dcterms:modified xsi:type="dcterms:W3CDTF">2010-02-17T09:35:16Z</dcterms:modified>
</cp:coreProperties>
</file>