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1BB658-D0A6-45BE-B7AA-8EC34C68EF4A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815261-B97D-4E04-A07B-C8330192564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PSIHOSOCIOLOGIA MEDIULUI SI TEHNICI DE 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PARTEA 3 - PSIHOSOCIOLOGIE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10</Words>
  <Application>Microsoft Office PowerPoint</Application>
  <PresentationFormat>On-screen Show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Apex</vt:lpstr>
      <vt:lpstr>PSIHOSOCIOLOGIA MEDIULUI SI TEHNICI DE ANCHETA</vt:lpstr>
      <vt:lpstr>Slide 2</vt:lpstr>
      <vt:lpstr>Slide 3</vt:lpstr>
      <vt:lpstr>Slide 4</vt:lpstr>
      <vt:lpstr>Slide 5</vt:lpstr>
      <vt:lpstr>Slide 6</vt:lpstr>
    </vt:vector>
  </TitlesOfParts>
  <Company>transsilvanica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TEHNICI DE ANCHETA</dc:title>
  <dc:creator>alexandru</dc:creator>
  <cp:lastModifiedBy>alexandru</cp:lastModifiedBy>
  <cp:revision>1</cp:revision>
  <dcterms:created xsi:type="dcterms:W3CDTF">2010-02-14T12:32:43Z</dcterms:created>
  <dcterms:modified xsi:type="dcterms:W3CDTF">2010-02-14T12:36:46Z</dcterms:modified>
</cp:coreProperties>
</file>